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5" r:id="rId2"/>
  </p:sldMasterIdLst>
  <p:notesMasterIdLst>
    <p:notesMasterId r:id="rId78"/>
  </p:notesMasterIdLst>
  <p:sldIdLst>
    <p:sldId id="1381" r:id="rId3"/>
    <p:sldId id="1383" r:id="rId4"/>
    <p:sldId id="1384" r:id="rId5"/>
    <p:sldId id="1385" r:id="rId6"/>
    <p:sldId id="609" r:id="rId7"/>
    <p:sldId id="610" r:id="rId8"/>
    <p:sldId id="611" r:id="rId9"/>
    <p:sldId id="612" r:id="rId10"/>
    <p:sldId id="613" r:id="rId11"/>
    <p:sldId id="614" r:id="rId12"/>
    <p:sldId id="1386" r:id="rId13"/>
    <p:sldId id="969" r:id="rId14"/>
    <p:sldId id="618" r:id="rId15"/>
    <p:sldId id="619" r:id="rId16"/>
    <p:sldId id="620" r:id="rId17"/>
    <p:sldId id="621" r:id="rId18"/>
    <p:sldId id="617" r:id="rId19"/>
    <p:sldId id="839" r:id="rId20"/>
    <p:sldId id="840" r:id="rId21"/>
    <p:sldId id="1387" r:id="rId22"/>
    <p:sldId id="1391" r:id="rId23"/>
    <p:sldId id="1495" r:id="rId24"/>
    <p:sldId id="1498" r:id="rId25"/>
    <p:sldId id="1499" r:id="rId26"/>
    <p:sldId id="1507" r:id="rId27"/>
    <p:sldId id="1505" r:id="rId28"/>
    <p:sldId id="1471" r:id="rId29"/>
    <p:sldId id="1510" r:id="rId30"/>
    <p:sldId id="1509" r:id="rId31"/>
    <p:sldId id="1504" r:id="rId32"/>
    <p:sldId id="1503" r:id="rId33"/>
    <p:sldId id="1502" r:id="rId34"/>
    <p:sldId id="1508" r:id="rId35"/>
    <p:sldId id="1461" r:id="rId36"/>
    <p:sldId id="1462" r:id="rId37"/>
    <p:sldId id="1511" r:id="rId38"/>
    <p:sldId id="1463" r:id="rId39"/>
    <p:sldId id="1512" r:id="rId40"/>
    <p:sldId id="1470" r:id="rId41"/>
    <p:sldId id="1459" r:id="rId42"/>
    <p:sldId id="1514" r:id="rId43"/>
    <p:sldId id="1513" r:id="rId44"/>
    <p:sldId id="1469" r:id="rId45"/>
    <p:sldId id="1472" r:id="rId46"/>
    <p:sldId id="1475" r:id="rId47"/>
    <p:sldId id="1477" r:id="rId48"/>
    <p:sldId id="1515" r:id="rId49"/>
    <p:sldId id="1520" r:id="rId50"/>
    <p:sldId id="1516" r:id="rId51"/>
    <p:sldId id="1517" r:id="rId52"/>
    <p:sldId id="1518" r:id="rId53"/>
    <p:sldId id="1519" r:id="rId54"/>
    <p:sldId id="1483" r:id="rId55"/>
    <p:sldId id="1484" r:id="rId56"/>
    <p:sldId id="1486" r:id="rId57"/>
    <p:sldId id="1525" r:id="rId58"/>
    <p:sldId id="1521" r:id="rId59"/>
    <p:sldId id="1526" r:id="rId60"/>
    <p:sldId id="1531" r:id="rId61"/>
    <p:sldId id="1528" r:id="rId62"/>
    <p:sldId id="1532" r:id="rId63"/>
    <p:sldId id="1473" r:id="rId64"/>
    <p:sldId id="1522" r:id="rId65"/>
    <p:sldId id="1524" r:id="rId66"/>
    <p:sldId id="1523" r:id="rId67"/>
    <p:sldId id="1527" r:id="rId68"/>
    <p:sldId id="1490" r:id="rId69"/>
    <p:sldId id="1474" r:id="rId70"/>
    <p:sldId id="1466" r:id="rId71"/>
    <p:sldId id="1491" r:id="rId72"/>
    <p:sldId id="1467" r:id="rId73"/>
    <p:sldId id="1468" r:id="rId74"/>
    <p:sldId id="1529" r:id="rId75"/>
    <p:sldId id="1492" r:id="rId76"/>
    <p:sldId id="1446" r:id="rId7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D093D"/>
    <a:srgbClr val="E5423B"/>
    <a:srgbClr val="A0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2"/>
    <p:restoredTop sz="96959"/>
  </p:normalViewPr>
  <p:slideViewPr>
    <p:cSldViewPr snapToGrid="0" snapToObjects="1">
      <p:cViewPr varScale="1">
        <p:scale>
          <a:sx n="116" d="100"/>
          <a:sy n="116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283036E-D4F9-5244-8122-A4EF06FC89B4}" type="datetimeFigureOut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6B0914-74DF-FE4A-B2FB-837CA8C3D004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4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2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3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1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267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36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7ABD6-21C3-0C40-BCB1-55F3EB91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970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2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5/23/23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41958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From DNN to GPT</a:t>
            </a:r>
          </a:p>
          <a:p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로완 임도형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E775-72E4-3B0A-F1E4-2E2ECA06DB39}"/>
              </a:ext>
            </a:extLst>
          </p:cNvPr>
          <p:cNvSpPr txBox="1"/>
          <p:nvPr/>
        </p:nvSpPr>
        <p:spPr>
          <a:xfrm>
            <a:off x="538857" y="61134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>
                <a:solidFill>
                  <a:srgbClr val="EEEEEE"/>
                </a:solidFill>
              </a:rPr>
              <a:t>2</a:t>
            </a:r>
            <a:r>
              <a:rPr kumimoji="1" lang="en-US" altLang="ko-KR">
                <a:solidFill>
                  <a:srgbClr val="EEEEEE"/>
                </a:solidFill>
              </a:rPr>
              <a:t>023.05.15</a:t>
            </a:r>
            <a:endParaRPr kumimoji="1" lang="ko-US" altLang="en-US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2540" y="2871842"/>
            <a:ext cx="11490593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222693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 도메인의 포인트를 다른 데이터 도메인의 포인트로의 매핑을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494647" y="3044279"/>
            <a:ext cx="5202706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처리 </a:t>
            </a:r>
          </a:p>
        </p:txBody>
      </p:sp>
    </p:spTree>
    <p:extLst>
      <p:ext uri="{BB962C8B-B14F-4D97-AF65-F5344CB8AC3E}">
        <p14:creationId xmlns:p14="http://schemas.microsoft.com/office/powerpoint/2010/main" val="104760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3044279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61590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 my cat ? cat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my cat ? cat sat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? cat sat 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 cat sat on chair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291550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317351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7311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Layer Perceptron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Seq2Seq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9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다른 이름이다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한계는 곧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한계와 동일하다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역시 임의의 함수를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쌍을 가지고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44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3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B161A-DA8D-9F92-DD9C-31F59CE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CC41F-0DE8-18B9-7AA4-EBE4636B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254346-E867-A834-2ED2-CC8B0B5D4B5B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261905" y="3429000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6AB4FF-0AAF-1687-03FA-D3E94E33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E3C068-7363-DF68-718A-B4E5E6AC99A2}"/>
              </a:ext>
            </a:extLst>
          </p:cNvPr>
          <p:cNvSpPr/>
          <p:nvPr/>
        </p:nvSpPr>
        <p:spPr>
          <a:xfrm>
            <a:off x="6791217" y="3741782"/>
            <a:ext cx="5060471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875361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3A5AB4-2D8D-8A4C-10F8-5375BFAF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410338" y="3741782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7602212" y="3518362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F9295E-7641-CF34-AAB3-A2DF8E2B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4CC3E1-3356-2975-7418-CD21FD4692E3}"/>
              </a:ext>
            </a:extLst>
          </p:cNvPr>
          <p:cNvSpPr/>
          <p:nvPr/>
        </p:nvSpPr>
        <p:spPr>
          <a:xfrm>
            <a:off x="8209052" y="3741782"/>
            <a:ext cx="364263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427401" y="3588065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0AE76C-F9EE-A7C3-6B9B-9526B70D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A7BC6-A3C3-FE04-6417-58A3F965DC35}"/>
              </a:ext>
            </a:extLst>
          </p:cNvPr>
          <p:cNvSpPr/>
          <p:nvPr/>
        </p:nvSpPr>
        <p:spPr>
          <a:xfrm>
            <a:off x="9010436" y="3741782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058400" y="3515786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AA786-82A8-D5A2-6186-006936D9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9A104-49A1-5938-FA23-02E83B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9F3630-69D8-0A24-9063-4DE6DE4A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20" y="3760369"/>
            <a:ext cx="6724230" cy="151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E4B3E6-E2BC-1E67-AFBF-D9B51BDF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224228" y="3576291"/>
            <a:ext cx="768252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8C13EC-F115-9221-60A3-C0933F71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CD9D2-9909-8731-7F80-11616C12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5AFE-DDB5-03B4-B57A-BEE1D1CA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41" y="4586602"/>
            <a:ext cx="4911214" cy="1587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BF02A-FE95-C42B-93F0-F5630AD1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694" y="2599674"/>
            <a:ext cx="6724230" cy="15135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5D5A51-C68A-E46E-FAF8-DBF7B999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41" y="2581087"/>
            <a:ext cx="7616779" cy="15780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97FD1-541D-E212-A6B2-E8535E0B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22" y="2849651"/>
            <a:ext cx="4133308" cy="21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Transformer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04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여러개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BERT, GPT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97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68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75182</TotalTime>
  <Words>1457</Words>
  <Application>Microsoft Macintosh PowerPoint</Application>
  <PresentationFormat>와이드스크린</PresentationFormat>
  <Paragraphs>372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맑은 고딕</vt:lpstr>
      <vt:lpstr>NanumSquare</vt:lpstr>
      <vt:lpstr>NanumSquareOTF</vt:lpstr>
      <vt:lpstr>NanumSquareOTF ExtraBold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jeonyoonjung3023@gmail.com</dc:creator>
  <cp:keywords/>
  <dc:description/>
  <cp:lastModifiedBy>도형 임</cp:lastModifiedBy>
  <cp:revision>381</cp:revision>
  <cp:lastPrinted>2020-11-27T02:41:55Z</cp:lastPrinted>
  <dcterms:created xsi:type="dcterms:W3CDTF">2020-11-25T04:57:23Z</dcterms:created>
  <dcterms:modified xsi:type="dcterms:W3CDTF">2023-05-23T06:37:12Z</dcterms:modified>
  <cp:category/>
</cp:coreProperties>
</file>